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9" r:id="rId2"/>
    <p:sldId id="257" r:id="rId3"/>
    <p:sldId id="260" r:id="rId4"/>
    <p:sldId id="258" r:id="rId5"/>
    <p:sldId id="259" r:id="rId6"/>
    <p:sldId id="262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33" autoAdjust="0"/>
  </p:normalViewPr>
  <p:slideViewPr>
    <p:cSldViewPr snapToGrid="0">
      <p:cViewPr varScale="1">
        <p:scale>
          <a:sx n="87" d="100"/>
          <a:sy n="87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E32A4-4696-4F85-8EFC-E3933C13CAC5}" type="datetimeFigureOut">
              <a:rPr lang="sk-SK" smtClean="0"/>
              <a:t>23.11.2015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8EE28-62F1-41A7-B72F-B4FEC615464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832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8EE28-62F1-41A7-B72F-B4FEC615464F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282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36881" y="2129305"/>
            <a:ext cx="11021260" cy="1408613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ZÁVEREČNÁ KONFERENCIA NÁRODNÉHO PROJEKTU</a:t>
            </a:r>
          </a:p>
          <a:p>
            <a:pPr algn="ctr"/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polytechnickej výchovy na základných </a:t>
            </a: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školách“</a:t>
            </a:r>
          </a:p>
          <a:p>
            <a:pPr algn="ctr"/>
            <a:r>
              <a:rPr lang="sk-SK" sz="1200" b="1" cap="non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Moderné vzdelávanie pre vedomostnú spoločnosť/ Projekt je spolufinancovaný zo zdrojov EÚ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22" y="5131912"/>
            <a:ext cx="1381463" cy="127992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30" y="5083279"/>
            <a:ext cx="1328555" cy="132855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589547" y="4988379"/>
            <a:ext cx="1102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65670" y="559308"/>
            <a:ext cx="11269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>
                <a:solidFill>
                  <a:srgbClr val="002060"/>
                </a:solidFill>
                <a:latin typeface="Arial Black" panose="020B0A04020102020204" pitchFamily="34" charset="0"/>
              </a:rPr>
              <a:t>Štátny inštitút odborného vzdelávania, </a:t>
            </a:r>
            <a:r>
              <a:rPr lang="sk-SK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Bellova </a:t>
            </a:r>
            <a:r>
              <a:rPr lang="sk-SK" sz="1400" dirty="0">
                <a:solidFill>
                  <a:srgbClr val="002060"/>
                </a:solidFill>
                <a:latin typeface="Arial Black" panose="020B0A04020102020204" pitchFamily="34" charset="0"/>
              </a:rPr>
              <a:t>54/a, 837 63 </a:t>
            </a:r>
            <a:r>
              <a:rPr lang="sk-SK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Bratislava, </a:t>
            </a:r>
            <a:br>
              <a:rPr lang="sk-SK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sk-SK" sz="1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+421 </a:t>
            </a:r>
            <a:r>
              <a:rPr lang="sk-SK" sz="1400" dirty="0">
                <a:solidFill>
                  <a:srgbClr val="002060"/>
                </a:solidFill>
                <a:latin typeface="Arial Black" panose="020B0A04020102020204" pitchFamily="34" charset="0"/>
              </a:rPr>
              <a:t>2 54 77 67 74, www.siov.sk, siov@siov.sk</a:t>
            </a: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28" y="1235951"/>
            <a:ext cx="2668808" cy="632889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68" y="1258909"/>
            <a:ext cx="1921194" cy="501182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412" y="1070255"/>
            <a:ext cx="913897" cy="1059051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589547" y="3537919"/>
            <a:ext cx="536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Prioritná os 1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Reforma systému vzdelávania a odbornej </a:t>
            </a: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prípravy</a:t>
            </a:r>
            <a:b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Opatrenie 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1.1: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Premena tradičnej školy na modernú</a:t>
            </a:r>
          </a:p>
          <a:p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ITMS kód: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2610130738</a:t>
            </a:r>
          </a:p>
          <a:p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Cieľ: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Konvergencia 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6353165" y="3556435"/>
            <a:ext cx="445609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Prioritná os 4: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Moderné vzdelávanie pre vedomostnú spoločnosť pre bratislavský kraj</a:t>
            </a:r>
          </a:p>
          <a:p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Opatrenie 4.1: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Premena tradičnej školy na modernú pre </a:t>
            </a: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Bratislavský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</a:t>
            </a:r>
          </a:p>
          <a:p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ITMS kód: </a:t>
            </a: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26140130044</a:t>
            </a:r>
            <a:endParaRPr lang="sk-SK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Cieľ: </a:t>
            </a: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Regionálna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konkurencieschopnosť a zamestnanosť</a:t>
            </a:r>
          </a:p>
          <a:p>
            <a:endParaRPr lang="sk-SK" sz="1600" dirty="0"/>
          </a:p>
        </p:txBody>
      </p:sp>
      <p:sp>
        <p:nvSpPr>
          <p:cNvPr id="14" name="BlokTextu 13"/>
          <p:cNvSpPr txBox="1"/>
          <p:nvPr/>
        </p:nvSpPr>
        <p:spPr>
          <a:xfrm>
            <a:off x="4077690" y="5954748"/>
            <a:ext cx="3760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Trvanie projektu: 04/2015 – 11/2015</a:t>
            </a:r>
            <a:endParaRPr lang="sk-SK"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projektu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418012" y="2514600"/>
            <a:ext cx="1130408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Zefektívnenie a zatraktívnenie kvality vzdelávania zameraného na polytechnickú </a:t>
            </a:r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výchovu:</a:t>
            </a:r>
            <a:endParaRPr lang="sk-SK" sz="24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Vybavenie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základných škôl učebnými 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pomôckami na </a:t>
            </a:r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fyziku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techniku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biológiu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chémiu.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Vytvorenie metodických manuálov 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predmety Technika, Fyzika, Chémia a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Biológia.</a:t>
            </a: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Vytvorenie Manuálu pre organizáciu nových foriem prípravy žiakov ZŠ na povolanie na základe úspešnosti z overenia.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18012" y="6464300"/>
            <a:ext cx="111874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2015;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www.pvodborne.sk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96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Implementácia projektu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75893" y="6416415"/>
            <a:ext cx="110296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2015; www.pvodborne.sk</a:t>
            </a:r>
          </a:p>
          <a:p>
            <a:endParaRPr lang="sk-SK" sz="1600" dirty="0"/>
          </a:p>
          <a:p>
            <a:pPr algn="ctr"/>
            <a:endParaRPr lang="sk-SK" sz="16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36876" y="2369713"/>
            <a:ext cx="113076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je implementovaný v cieli Konvergencia a Regionálna konkurencieschopnosť a zamestnanosť, </a:t>
            </a:r>
            <a:r>
              <a:rPr lang="sk-SK" sz="2000" i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vo všetkých krajoch Slovenska vrátane Bratislavského. Do projektu je zapojených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základných škôl</a:t>
            </a:r>
          </a:p>
          <a:p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cieli Konvergencia sme vybavili 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základných škôl a v cieli RKZ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ZŠ učebnými pomôckami pre predmety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fyzika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technika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biológia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chémia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každom kraji (Trnavský, Trenčiansky, Žilinský, Banskobystrický, Košický a Prešovský) bolo zapojených a vybavených po 23 ZŠ, v Bratislavskom kraji 16 ZŠ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Aktivity národného projektu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52951"/>
              </p:ext>
            </p:extLst>
          </p:nvPr>
        </p:nvGraphicFramePr>
        <p:xfrm>
          <a:off x="399245" y="2134065"/>
          <a:ext cx="11335555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35555"/>
              </a:tblGrid>
              <a:tr h="1112259">
                <a:tc>
                  <a:txBody>
                    <a:bodyPr/>
                    <a:lstStyle/>
                    <a:p>
                      <a:r>
                        <a:rPr lang="sk-SK" sz="200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Aktivita</a:t>
                      </a:r>
                      <a:r>
                        <a:rPr lang="sk-SK" sz="2000" i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1.1</a:t>
                      </a:r>
                      <a:br>
                        <a:rPr lang="sk-SK" sz="2000" i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sk-SK" sz="2000" i="1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k-SK" sz="2000" i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Zefektívnenie a zatraktívnenie kvality vzdelávania zameraného na polytechnickú výchovu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sk-SK" sz="2000" b="0" i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Obstaranie a dodanie moderných didaktických pomôcok na ZŠ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sk-SK" sz="2000" b="0" i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Vytvorenie Metodických manuálov</a:t>
                      </a:r>
                    </a:p>
                    <a:p>
                      <a:endParaRPr lang="sk-SK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69100">
                <a:tc>
                  <a:txBody>
                    <a:bodyPr/>
                    <a:lstStyle/>
                    <a:p>
                      <a:r>
                        <a:rPr lang="sk-SK" sz="2000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Aktivita 2.1</a:t>
                      </a:r>
                    </a:p>
                    <a:p>
                      <a:endParaRPr lang="sk-SK" sz="2000" b="1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k-SK" sz="2000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formy prípravy žiakov ZŠ na povolanie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sk-SK" sz="2000" b="0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Spracovanie manuálu pre organizáciu nových foriem prípravy žiakov ZŠ na povolanie</a:t>
                      </a:r>
                      <a:endParaRPr lang="sk-SK" sz="2000" b="1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k-SK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sk-SK" sz="16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75894" y="6477000"/>
            <a:ext cx="111589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2015; www.pvodborne.sk</a:t>
            </a:r>
          </a:p>
          <a:p>
            <a:endParaRPr lang="sk-SK" sz="1600" dirty="0"/>
          </a:p>
          <a:p>
            <a:pPr algn="ctr"/>
            <a:endParaRPr lang="sk-SK" sz="16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1.1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75894" y="2120900"/>
            <a:ext cx="112351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Zameranie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na </a:t>
            </a:r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kvality polytechnického vzdelávania </a:t>
            </a:r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 </a:t>
            </a:r>
            <a:r>
              <a:rPr lang="sk-SK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základných školách:</a:t>
            </a:r>
          </a:p>
          <a:p>
            <a:pPr algn="just"/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zapojené ZŠ sme dodali nové učebné pomôcky pre predmety - 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fyzika, chémia,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biológia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technika.</a:t>
            </a: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Pracovné skupiny z radov učiteľov zapojených škôl, ktorých úlohou bolo vytvoriť nové Metodické manuály pre predmety Technika, Fyzika, Chémia a Biológia – učitelia pre učiteľov</a:t>
            </a: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Pracovné skupiny z radov učiteľov zapojených škôl, ktorých úlohou bolo monitorovanie a overovanie využívania didaktických pomôcok a na školách – inšpirácia pre prax pri návštevách vyučovacích hodín a riadených rozhovoroch</a:t>
            </a: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Zahraničná pracovná cesta učiteľov do vedeckého centra CERN 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podporný nástroj </a:t>
            </a: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motivácii učiteľov</a:t>
            </a:r>
          </a:p>
          <a:p>
            <a:pPr algn="just"/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894" y="6400800"/>
            <a:ext cx="110296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2015; www.pvodborne.sk</a:t>
            </a:r>
          </a:p>
          <a:p>
            <a:endParaRPr lang="sk-SK" sz="1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2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2.1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75894" y="2357462"/>
            <a:ext cx="1102961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Zameranie na </a:t>
            </a:r>
            <a:r>
              <a:rPr lang="sk-SK" sz="2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zvyšovanie informovanosti žiakov ZŠ o povolaniach v konkrétnych oblastiach a motivácie pri voľbe stredoškolského štúdia:</a:t>
            </a:r>
            <a:endParaRPr lang="sk-SK" sz="22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22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Pracovné skupiny z radov učiteľov zapojených ZŠ: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Vypracovanie </a:t>
            </a:r>
            <a:r>
              <a:rPr lang="sk-SK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kritérií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tvorbu 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posúdenie návrhov nových foriem prípravy žiakov ZŠ na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povolanie;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Vytvorenie </a:t>
            </a:r>
            <a:r>
              <a:rPr lang="sk-SK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návrhov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nových foriem 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prípravy žiakov ZŠ na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povolanie;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Posúdenie 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vytvorených návrhov z hľadiska splnenia zadefinovaných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kritérií;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sk-SK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Overovanie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navrhnutých nových foriem prípravy žiakov ZŠ na povolanie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k-SK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pilotných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ZŠ – (autori na vlastnej škole priamo v praxi)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Vytvorenie Manuálu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 organizáciu nových foriem prípravy žiakov ZŠ na povolanie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prednášky na ZŠ s cieľom rozšíriť obzory poznania a motivácie žiakov ZŠ pri voľbe stredoškolské štúdia.</a:t>
            </a:r>
            <a:endParaRPr lang="sk-SK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1600" i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894" y="6450256"/>
            <a:ext cx="11029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2015; www.pvodborne.sk</a:t>
            </a:r>
          </a:p>
          <a:p>
            <a:endParaRPr lang="sk-SK" sz="1600" dirty="0"/>
          </a:p>
          <a:p>
            <a:pPr algn="ctr"/>
            <a:endParaRPr lang="sk-SK" sz="16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Výstupy aktivít projektu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81193" y="2094477"/>
            <a:ext cx="11151461" cy="585118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                          Aktivita 1.1                                                       Aktivita 2.1                           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076295" y="2899837"/>
            <a:ext cx="3617828" cy="303363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7439294" y="2793213"/>
            <a:ext cx="3552993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žiakov 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zapojených do realizácie projektu v rámci celého Slovenska</a:t>
            </a:r>
          </a:p>
          <a:p>
            <a:endParaRPr lang="sk-SK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 novovytvorený 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vzdelávací materiál (Manuál)</a:t>
            </a:r>
          </a:p>
          <a:p>
            <a:endParaRPr lang="sk-SK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ZŠ, ktoré overujú nové formy prípravy žiakov ZŠ na povolanie</a:t>
            </a:r>
          </a:p>
          <a:p>
            <a:endParaRPr lang="sk-SK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844051" y="2793213"/>
            <a:ext cx="3521576" cy="332398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r>
              <a:rPr 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základných škôl zapojených do realizácie 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endParaRPr lang="sk-SK" sz="16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18686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žiakov zapojených do realizácie aktivít projektu v rámci celého Slovenska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 Metodické manuály 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 predmety Technika, Biológia, Chémia, Fyzika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sk-SK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pedagogických zamestnancov zapojených do realizácie aktivity -CERN.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581193" y="6364702"/>
            <a:ext cx="11029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2015; www.pvodborne.sk</a:t>
            </a:r>
          </a:p>
          <a:p>
            <a:endParaRPr lang="sk-SK" dirty="0"/>
          </a:p>
          <a:p>
            <a:pPr algn="ctr"/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09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575894" y="2316077"/>
            <a:ext cx="11029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Didaktické pomôcky budú využívané aj po ukončení aktivít projektu.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Modernizácia vyučovacieho procesu didaktickými pomôckami prinesie zvýšenie záujmu žiakov o polytechnickú výchovu.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Metodické manuály pre predmety Fyzika, Technika, Biológia a Chémia, pomôžu učiteľom využívať nové didaktické pomôcky a inovatívne metódy.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k-SK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Manuál pre organizáciu nových foriem prípravy žiakov ZŠ na povolanie,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oboznámi žiaka ZŠ o povolaniach a svojom uplatnení na základe svojich zručností a možností.</a:t>
            </a:r>
            <a:endParaRPr lang="sk-SK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k-SK" sz="20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75894" y="6412825"/>
            <a:ext cx="11029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Bratislava 24. novembra 2015; www.pvodborne.sk</a:t>
            </a:r>
          </a:p>
          <a:p>
            <a:endParaRPr lang="sk-SK" dirty="0"/>
          </a:p>
          <a:p>
            <a:pPr algn="ctr"/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1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571" y="950695"/>
            <a:ext cx="2311111" cy="3200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425503" y="1732551"/>
            <a:ext cx="44919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LEPŠIU </a:t>
            </a:r>
          </a:p>
          <a:p>
            <a:r>
              <a:rPr lang="sk-SK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BUDÚCNOSŤ </a:t>
            </a:r>
          </a:p>
          <a:p>
            <a:r>
              <a:rPr lang="sk-SK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NAŠICH DETÍ</a:t>
            </a:r>
            <a:endParaRPr lang="sk-SK" sz="3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102039" y="5438274"/>
            <a:ext cx="8109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ĎAKUJEME ZA POZORNOSŤ</a:t>
            </a:r>
            <a:endParaRPr lang="sk-SK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10320</TotalTime>
  <Words>689</Words>
  <Application>Microsoft Office PowerPoint</Application>
  <PresentationFormat>Širokouhlá</PresentationFormat>
  <Paragraphs>93</Paragraphs>
  <Slides>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Gill Sans MT</vt:lpstr>
      <vt:lpstr>Wingdings</vt:lpstr>
      <vt:lpstr>Wingdings 2</vt:lpstr>
      <vt:lpstr>Dividenda</vt:lpstr>
      <vt:lpstr>Prezentácia programu PowerPoint</vt:lpstr>
      <vt:lpstr>Cieľ projektu</vt:lpstr>
      <vt:lpstr>Implementácia projektu</vt:lpstr>
      <vt:lpstr>Aktivity národného projektu</vt:lpstr>
      <vt:lpstr>Aktivita 1.1</vt:lpstr>
      <vt:lpstr>Aktivita 2.1</vt:lpstr>
      <vt:lpstr>Výstupy aktivít projektu</vt:lpstr>
      <vt:lpstr>záver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</dc:title>
  <dc:creator>User</dc:creator>
  <cp:lastModifiedBy>User</cp:lastModifiedBy>
  <cp:revision>107</cp:revision>
  <dcterms:created xsi:type="dcterms:W3CDTF">2013-05-21T09:14:58Z</dcterms:created>
  <dcterms:modified xsi:type="dcterms:W3CDTF">2015-11-23T13:19:02Z</dcterms:modified>
</cp:coreProperties>
</file>